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614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171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3674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9033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577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6987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0342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6300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521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264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138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669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0101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697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2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70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77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899DA-489D-4473-85C7-2339FB4A90DB}" type="datetimeFigureOut">
              <a:rPr lang="tr-TR" smtClean="0"/>
              <a:t>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1325A-286B-46FD-AD84-F780E4497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5367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577F94-F691-452C-9F8C-821E94BB8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400" dirty="0" err="1"/>
              <a:t>Android</a:t>
            </a:r>
            <a:r>
              <a:rPr lang="tr-TR" sz="4400" dirty="0"/>
              <a:t> programlamaya giriş</a:t>
            </a:r>
            <a:br>
              <a:rPr lang="tr-TR" sz="4400" dirty="0"/>
            </a:br>
            <a:br>
              <a:rPr lang="tr-TR" sz="4400" dirty="0"/>
            </a:br>
            <a:endParaRPr lang="tr-TR" sz="44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5CDEBA8-D9D6-4F2A-992B-6243B2CD9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387599"/>
          </a:xfrm>
        </p:spPr>
        <p:txBody>
          <a:bodyPr>
            <a:normAutofit fontScale="92500" lnSpcReduction="20000"/>
          </a:bodyPr>
          <a:lstStyle/>
          <a:p>
            <a:r>
              <a:rPr lang="tr-TR" dirty="0"/>
              <a:t>  </a:t>
            </a:r>
            <a:r>
              <a:rPr lang="tr-TR" sz="2800" dirty="0"/>
              <a:t>Otel Uygulaması</a:t>
            </a:r>
          </a:p>
          <a:p>
            <a:endParaRPr lang="tr-TR" dirty="0"/>
          </a:p>
          <a:p>
            <a:endParaRPr lang="tr-TR" dirty="0"/>
          </a:p>
          <a:p>
            <a:r>
              <a:rPr lang="tr-TR" sz="2600" dirty="0"/>
              <a:t>                                       Salih aydın</a:t>
            </a:r>
          </a:p>
          <a:p>
            <a:r>
              <a:rPr lang="tr-TR" sz="2600" dirty="0"/>
              <a:t>                                       18MY24024</a:t>
            </a:r>
          </a:p>
        </p:txBody>
      </p:sp>
    </p:spTree>
    <p:extLst>
      <p:ext uri="{BB962C8B-B14F-4D97-AF65-F5344CB8AC3E}">
        <p14:creationId xmlns:p14="http://schemas.microsoft.com/office/powerpoint/2010/main" val="165081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504DEC-2F77-45A3-AFB0-F053D328C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                                                           *</a:t>
            </a:r>
            <a:r>
              <a:rPr lang="tr-TR" dirty="0" err="1"/>
              <a:t>MainActivity</a:t>
            </a:r>
            <a:r>
              <a:rPr lang="tr-TR" dirty="0"/>
              <a:t> ekranı </a:t>
            </a:r>
          </a:p>
          <a:p>
            <a:r>
              <a:rPr lang="tr-TR" dirty="0"/>
              <a:t>                                                            *</a:t>
            </a:r>
            <a:r>
              <a:rPr lang="tr-TR" dirty="0" err="1"/>
              <a:t>SetonClickListenerla</a:t>
            </a:r>
            <a:r>
              <a:rPr lang="tr-TR" dirty="0"/>
              <a:t> </a:t>
            </a:r>
            <a:r>
              <a:rPr lang="tr-TR" dirty="0" err="1"/>
              <a:t>safya</a:t>
            </a:r>
            <a:r>
              <a:rPr lang="tr-TR" dirty="0"/>
              <a:t> geçişi</a:t>
            </a:r>
          </a:p>
          <a:p>
            <a:r>
              <a:rPr lang="tr-TR" dirty="0"/>
              <a:t>                                                               sağlanıyor.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8E394C1-27EC-4BD0-9204-BE341A336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13" y="1219198"/>
            <a:ext cx="4895802" cy="50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4E454CB-905C-4D20-AD00-195E05475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3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28909-CBF4-468C-9A75-5C684BEF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E8E62F-3FC5-4C30-AB5E-A36770187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Kaynakça:</a:t>
            </a:r>
          </a:p>
          <a:p>
            <a:endParaRPr lang="tr-TR" dirty="0"/>
          </a:p>
          <a:p>
            <a:r>
              <a:rPr lang="tr-TR" dirty="0"/>
              <a:t>*Https://youtu.be/6tlBaMd3A64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187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0BBDE1-65E4-4B60-87C7-D1BBEEEA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99" y="629404"/>
            <a:ext cx="9905998" cy="1478570"/>
          </a:xfrm>
        </p:spPr>
        <p:txBody>
          <a:bodyPr/>
          <a:lstStyle/>
          <a:p>
            <a:r>
              <a:rPr lang="tr-TR" dirty="0"/>
              <a:t>                 Uygulama Görüntüleri             </a:t>
            </a:r>
          </a:p>
        </p:txBody>
      </p:sp>
      <p:sp>
        <p:nvSpPr>
          <p:cNvPr id="11" name="İçerik Yer Tutucusu 10">
            <a:extLst>
              <a:ext uri="{FF2B5EF4-FFF2-40B4-BE49-F238E27FC236}">
                <a16:creationId xmlns:a16="http://schemas.microsoft.com/office/drawing/2014/main" id="{49C5F86C-9364-4F19-8B5E-A4A5D5523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                                                     *Giriş ekranı</a:t>
            </a:r>
          </a:p>
          <a:p>
            <a:r>
              <a:rPr lang="tr-TR" dirty="0"/>
              <a:t>                                                     *</a:t>
            </a:r>
            <a:r>
              <a:rPr lang="tr-TR" dirty="0" err="1"/>
              <a:t>Acıldıktan</a:t>
            </a:r>
            <a:r>
              <a:rPr lang="tr-TR" dirty="0"/>
              <a:t> 4 saniye sonra menü ekranına</a:t>
            </a:r>
          </a:p>
          <a:p>
            <a:r>
              <a:rPr lang="tr-TR" dirty="0"/>
              <a:t>                                                      geçiş yapıyor.  </a:t>
            </a:r>
          </a:p>
          <a:p>
            <a:r>
              <a:rPr lang="tr-TR" dirty="0"/>
              <a:t>                                                            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11971324-D9C5-4973-955B-03F336FCC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45" y="1896082"/>
            <a:ext cx="2437039" cy="43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3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25E9F6-EE08-46F4-B186-8E341255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                              Menü ekranı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90239C-212A-49C8-816D-62EC7069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                                                        *Bu ekranda </a:t>
            </a:r>
            <a:r>
              <a:rPr lang="tr-TR" dirty="0" err="1"/>
              <a:t>uygulmanın</a:t>
            </a:r>
            <a:r>
              <a:rPr lang="tr-TR" dirty="0"/>
              <a:t> sunduğu </a:t>
            </a:r>
          </a:p>
          <a:p>
            <a:r>
              <a:rPr lang="tr-TR" dirty="0"/>
              <a:t>                                                         özelliklerini gösteriyor                                                    </a:t>
            </a:r>
          </a:p>
          <a:p>
            <a:pPr marL="0" indent="0">
              <a:buNone/>
            </a:pPr>
            <a:r>
              <a:rPr lang="tr-TR" dirty="0"/>
              <a:t>                                                           *</a:t>
            </a:r>
            <a:r>
              <a:rPr lang="tr-TR" dirty="0" err="1"/>
              <a:t>SetonClickListener</a:t>
            </a:r>
            <a:r>
              <a:rPr lang="tr-TR" dirty="0"/>
              <a:t> özelliğiyle </a:t>
            </a:r>
            <a:r>
              <a:rPr lang="tr-TR" dirty="0" err="1"/>
              <a:t>diyer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                                                             sayfalara geçiş yapıyor.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2AB0AB8-A461-456B-ADE7-82E398CA9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84" y="1634028"/>
            <a:ext cx="2590568" cy="46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65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C92E87-540B-4F34-9610-5D7894A7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                                  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DDE44F-8E27-425E-9AAB-C0C9C875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                                                     *Bu </a:t>
            </a:r>
            <a:r>
              <a:rPr lang="tr-TR" dirty="0" err="1"/>
              <a:t>erkranda</a:t>
            </a:r>
            <a:r>
              <a:rPr lang="tr-TR" dirty="0"/>
              <a:t> otel hakkında bilgi veriyor</a:t>
            </a:r>
          </a:p>
          <a:p>
            <a:endParaRPr lang="tr-TR" dirty="0"/>
          </a:p>
          <a:p>
            <a:r>
              <a:rPr lang="tr-TR" dirty="0"/>
              <a:t>                                                        *</a:t>
            </a:r>
            <a:r>
              <a:rPr lang="tr-TR" dirty="0" err="1"/>
              <a:t>SetonClickListener</a:t>
            </a:r>
            <a:r>
              <a:rPr lang="tr-TR" dirty="0"/>
              <a:t> özelliğiyle  </a:t>
            </a:r>
          </a:p>
          <a:p>
            <a:r>
              <a:rPr lang="tr-TR" dirty="0"/>
              <a:t>                                                          menü ekranına geri dönülebilir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8F88DDF-3360-4B21-9950-6DF7F86F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9" y="769862"/>
            <a:ext cx="2895600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0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9747BF-543E-4926-A4F4-2B6F50EDD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                                                *Bu </a:t>
            </a:r>
            <a:r>
              <a:rPr lang="tr-TR" dirty="0" err="1"/>
              <a:t>safyadan</a:t>
            </a:r>
            <a:r>
              <a:rPr lang="tr-TR" dirty="0"/>
              <a:t> otel odlarını ve özelliklerinden</a:t>
            </a:r>
          </a:p>
          <a:p>
            <a:r>
              <a:rPr lang="tr-TR" dirty="0"/>
              <a:t>                                                  bahsediyor.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C14638D-16DF-43B6-89A0-4FDDFDFAE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1455774"/>
            <a:ext cx="2690812" cy="47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9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E4858E-686D-4D67-BAD6-DFB15938E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                                                  *Bu </a:t>
            </a:r>
            <a:r>
              <a:rPr lang="tr-TR" dirty="0" err="1"/>
              <a:t>safyada</a:t>
            </a:r>
            <a:r>
              <a:rPr lang="tr-TR" dirty="0"/>
              <a:t> rezervasyon işlemleri</a:t>
            </a:r>
          </a:p>
          <a:p>
            <a:pPr marL="0" indent="0">
              <a:buNone/>
            </a:pPr>
            <a:r>
              <a:rPr lang="tr-TR" dirty="0"/>
              <a:t>                                                     </a:t>
            </a:r>
            <a:r>
              <a:rPr lang="tr-TR" dirty="0" err="1"/>
              <a:t>yapılılyor</a:t>
            </a:r>
            <a:r>
              <a:rPr lang="tr-TR" dirty="0"/>
              <a:t>.</a:t>
            </a:r>
          </a:p>
          <a:p>
            <a:pPr marL="0" indent="0">
              <a:buNone/>
            </a:pPr>
            <a:r>
              <a:rPr lang="tr-TR" dirty="0"/>
              <a:t>                                                    *Rezervasyon butonuna tıklandığında </a:t>
            </a:r>
          </a:p>
          <a:p>
            <a:pPr marL="0" indent="0">
              <a:buNone/>
            </a:pPr>
            <a:r>
              <a:rPr lang="tr-TR" dirty="0"/>
              <a:t>                                                      ödeme işlemleri kısmına geçiş yapıyor.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0325506-3D4B-4CDE-866C-36C7D1DE9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75" y="1303374"/>
            <a:ext cx="2821441" cy="501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8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C5E98C-E23B-4C72-8AA0-C134E5D48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                                                    *</a:t>
            </a:r>
            <a:r>
              <a:rPr lang="tr-TR" dirty="0" err="1"/>
              <a:t>Burda</a:t>
            </a:r>
            <a:r>
              <a:rPr lang="tr-TR" dirty="0"/>
              <a:t> Rezervasyon işlemi yapıldıktan</a:t>
            </a:r>
          </a:p>
          <a:p>
            <a:r>
              <a:rPr lang="tr-TR" dirty="0"/>
              <a:t>                                                     sonra ödeme işlemleri gerçekleştiriliyor.</a:t>
            </a:r>
          </a:p>
          <a:p>
            <a:r>
              <a:rPr lang="tr-TR" dirty="0"/>
              <a:t>                                                     *İşlemi tamamla </a:t>
            </a:r>
            <a:r>
              <a:rPr lang="tr-TR" dirty="0" err="1"/>
              <a:t>buttonuna</a:t>
            </a:r>
            <a:r>
              <a:rPr lang="tr-TR" dirty="0"/>
              <a:t> tıklandıktan</a:t>
            </a:r>
          </a:p>
          <a:p>
            <a:r>
              <a:rPr lang="tr-TR" dirty="0"/>
              <a:t>                                                      sonra menü ekranına geçiş yapıyor.</a:t>
            </a:r>
          </a:p>
          <a:p>
            <a:r>
              <a:rPr lang="tr-TR" dirty="0"/>
              <a:t>                                                      *İşlemi tamamla dedikten sonra</a:t>
            </a:r>
          </a:p>
          <a:p>
            <a:r>
              <a:rPr lang="tr-TR" dirty="0"/>
              <a:t>                                                       </a:t>
            </a:r>
            <a:r>
              <a:rPr lang="tr-TR" dirty="0" err="1"/>
              <a:t>MainActivity</a:t>
            </a:r>
            <a:r>
              <a:rPr lang="tr-TR" dirty="0"/>
              <a:t> ekranına geçiş yapıyor.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9FCE5A5-C190-459D-93CC-44AE134AE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2" y="1192994"/>
            <a:ext cx="2931885" cy="52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8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40509E-0034-4FA0-84C6-07621AE1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                       proje kodları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FCA0918-BA9A-44B5-8DDC-6D917CB3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                                                      *Bu ekranda </a:t>
            </a:r>
            <a:r>
              <a:rPr lang="tr-TR" dirty="0" err="1"/>
              <a:t>splash</a:t>
            </a:r>
            <a:r>
              <a:rPr lang="tr-TR" dirty="0"/>
              <a:t> ekranının kodları</a:t>
            </a:r>
          </a:p>
          <a:p>
            <a:r>
              <a:rPr lang="tr-TR" dirty="0"/>
              <a:t>                                                       var.</a:t>
            </a:r>
          </a:p>
          <a:p>
            <a:r>
              <a:rPr lang="tr-TR" dirty="0"/>
              <a:t>                                                       *giriş ekranının 4 saniye sonra </a:t>
            </a:r>
          </a:p>
          <a:p>
            <a:r>
              <a:rPr lang="tr-TR" dirty="0"/>
              <a:t>                                                         </a:t>
            </a:r>
            <a:r>
              <a:rPr lang="tr-TR" dirty="0" err="1"/>
              <a:t>MainActivity’e</a:t>
            </a:r>
            <a:r>
              <a:rPr lang="tr-TR" dirty="0"/>
              <a:t> geçmesini sağlıyor.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B0A41A2-7AF7-4924-A1C4-BD74C3B26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1" y="1749688"/>
            <a:ext cx="5065012" cy="48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57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62FAD3-5887-49A8-8A28-107BEEA26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                                                        *</a:t>
            </a:r>
            <a:r>
              <a:rPr lang="tr-TR" dirty="0" err="1"/>
              <a:t>Manifest</a:t>
            </a:r>
            <a:r>
              <a:rPr lang="tr-TR" dirty="0"/>
              <a:t> ekranı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5B7A1B0-B373-4D6F-944B-F5572B5D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31" y="1240971"/>
            <a:ext cx="5219468" cy="48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16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Devr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Devre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v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193</Words>
  <Application>Microsoft Office PowerPoint</Application>
  <PresentationFormat>Geniş ekran</PresentationFormat>
  <Paragraphs>54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5" baseType="lpstr">
      <vt:lpstr>Arial</vt:lpstr>
      <vt:lpstr>Tw Cen MT</vt:lpstr>
      <vt:lpstr>Devre</vt:lpstr>
      <vt:lpstr>Android programlamaya giriş  </vt:lpstr>
      <vt:lpstr>                 Uygulama Görüntüleri             </vt:lpstr>
      <vt:lpstr>                               Menü ekranı</vt:lpstr>
      <vt:lpstr>                                    </vt:lpstr>
      <vt:lpstr>PowerPoint Sunusu</vt:lpstr>
      <vt:lpstr>PowerPoint Sunusu</vt:lpstr>
      <vt:lpstr>PowerPoint Sunusu</vt:lpstr>
      <vt:lpstr>                        proje kodları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Programlamaya Giriş</dc:title>
  <dc:creator>ahmet aydın</dc:creator>
  <cp:lastModifiedBy>ahmet aydın</cp:lastModifiedBy>
  <cp:revision>10</cp:revision>
  <dcterms:created xsi:type="dcterms:W3CDTF">2020-05-03T16:29:12Z</dcterms:created>
  <dcterms:modified xsi:type="dcterms:W3CDTF">2020-05-05T11:09:05Z</dcterms:modified>
</cp:coreProperties>
</file>